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3"/>
  </p:sldMasterIdLst>
  <p:notesMasterIdLst>
    <p:notesMasterId r:id="rId12"/>
  </p:notesMasterIdLst>
  <p:handoutMasterIdLst>
    <p:handoutMasterId r:id="rId13"/>
  </p:handoutMasterIdLst>
  <p:sldIdLst>
    <p:sldId id="297" r:id="rId4"/>
    <p:sldId id="311" r:id="rId5"/>
    <p:sldId id="306" r:id="rId6"/>
    <p:sldId id="312" r:id="rId7"/>
    <p:sldId id="313" r:id="rId8"/>
    <p:sldId id="314" r:id="rId9"/>
    <p:sldId id="309" r:id="rId10"/>
    <p:sldId id="310" r:id="rId11"/>
  </p:sldIdLst>
  <p:sldSz cx="12192000" cy="6858000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0EDA4B9F-942F-43A9-B00C-BDDFBE16CB41}">
          <p14:sldIdLst>
            <p14:sldId id="297"/>
            <p14:sldId id="311"/>
            <p14:sldId id="306"/>
            <p14:sldId id="312"/>
            <p14:sldId id="313"/>
            <p14:sldId id="314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E8A3CE-1E08-427D-8338-B6F178FACEA3}" v="4" dt="2025-02-25T16:20:06.803"/>
    <p1510:client id="{33ADCDF5-5428-47F6-BC2D-930BF1B5DD08}" v="17" dt="2025-02-24T17:35:09.703"/>
  </p1510:revLst>
</p1510:revInfo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5" autoAdjust="0"/>
    <p:restoredTop sz="94574" autoAdjust="0"/>
  </p:normalViewPr>
  <p:slideViewPr>
    <p:cSldViewPr snapToGrid="0">
      <p:cViewPr varScale="1">
        <p:scale>
          <a:sx n="109" d="100"/>
          <a:sy n="109" d="100"/>
        </p:scale>
        <p:origin x="672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01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533180-A099-49DE-837C-DEF054EBADBB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2025/2/25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98C3050-AB00-43B8-93A1-BD5C0BCFAEF3}" type="datetime1">
              <a:rPr lang="zh-CN" altLang="en-US" smtClean="0"/>
              <a:pPr/>
              <a:t>2025/2/25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0" dirty="0"/>
              <a:t>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530193B-564F-4854-8A52-728F3FB19C85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251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62C27-9AA8-1236-0DEE-6EFDA22B9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F4AD0C9F-49E8-2DA9-8CA2-233F5E5EF0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047D7596-F039-55C7-513B-7ABBDC6746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F8847E7-842C-4E09-2E30-441EFFC0D7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644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43E64-640B-F617-0F0A-D5531E6C1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66029AC-C09C-B9D0-7F5D-0505902796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71B5868-439D-1A77-1105-EBC649EAA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F8F8946-6F8F-1DDB-CC54-050D6A19E6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88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7B6D4-F286-487A-A086-2517C8244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C9DAE60-BC7D-3DD6-8243-E468E7BBD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526F13EC-0A23-FDF4-4212-6A9CAF198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7C461D0-E6CE-7DCB-2FDF-BEF6D2E302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616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8AEAF-2E19-A23A-62F0-80112E1E8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58FAF57A-3D6F-0D56-3AEF-C63E375274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EC3CBCF-E501-A0C0-096A-7A6A41DBC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4DF007A-382D-F4A8-A596-EEEE317583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99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3AC5F-968B-5594-AE03-BCA7A1D49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7A6702C4-4385-4ADD-8C22-74EF17032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CB58CBD1-4AC3-BD17-B28A-C3ED1AC57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85310DA-C2EF-93DE-57BE-C7125D43E7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1087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34ABB-18B2-61F7-1D22-5745F71C5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14E5FA6-4B5C-44E6-6AEF-58A841E581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12EFC2FE-2EE6-7FFB-E4E5-264260C26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B6A2023-6D17-0F65-C68A-77E2948621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549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66804-7634-7081-DB50-E0F090EC1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255A6C2B-3464-16A2-BBE2-82D31F8EA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FF0057F4-B4BD-F5FA-7EC1-95BF6C2039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ADC25E4-5CAD-D9AE-5DBF-3C0AC69B16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530193B-564F-4854-8A52-728F3FB19C85}" type="slidenum">
              <a:rPr lang="en-US" altLang="zh-CN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44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将照片插入或拖放到此处</a:t>
            </a:r>
            <a:endParaRPr lang="zh-CN" altLang="sq-AL" noProof="0" dirty="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 dirty="0"/>
              <a:t>单击以编辑演示文稿标题</a:t>
            </a:r>
            <a:endParaRPr lang="zh-CN" altLang="sq-AL" noProof="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266700" lvl="0" indent="-266700" algn="ctr" rtl="0"/>
            <a:r>
              <a:rPr lang="zh-CN" altLang="en-US" noProof="0"/>
              <a:t>单击以编辑母版副标题样式</a:t>
            </a:r>
            <a:endParaRPr lang="zh-CN" altLang="sq-AL" noProof="0"/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sq-AL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6" name="文本占位符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9" name="副标题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1" name="文本占位符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3" name="文本占位符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5" name="文本占位符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7" name="文本占位符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隔幻灯片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 </a:t>
            </a:r>
            <a:br>
              <a:rPr lang="zh-CN" altLang="en-US" noProof="0" dirty="0"/>
            </a:br>
            <a:r>
              <a:rPr lang="zh-CN" altLang="en-US" noProof="0" dirty="0"/>
              <a:t>插入或拖放到此处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/>
              <a:t>单击以编辑节分隔线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 rtlCol="0"/>
          <a:lstStyle>
            <a:lvl1pPr marL="0" indent="0" algn="r">
              <a:buNone/>
              <a:defRPr sz="1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隔幻灯片 2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 </a:t>
            </a:r>
            <a:br>
              <a:rPr lang="zh-CN" altLang="en-US" noProof="0" dirty="0"/>
            </a:br>
            <a:r>
              <a:rPr lang="zh-CN" altLang="en-US" noProof="0" dirty="0"/>
              <a:t>插入或拖放到此处</a:t>
            </a:r>
          </a:p>
        </p:txBody>
      </p:sp>
      <p:sp>
        <p:nvSpPr>
          <p:cNvPr id="3" name="标题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 rtlCol="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单击以编辑节分隔线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 rtlCol="0"/>
          <a:lstStyle>
            <a:lvl1pPr marL="0" indent="0" algn="l">
              <a:buNone/>
              <a:defRPr sz="1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zh-CN" altLang="en-US" noProof="0"/>
              <a:t>单击以编辑母版副标题样式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图像版式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 rtlCol="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8" name="长方形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图像版式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rtlCol="0" anchor="t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 rtlCol="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10" name="副标题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 rtlCol="0"/>
          <a:lstStyle>
            <a:lvl1pPr marL="0" indent="0" algn="l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  <a:endParaRPr lang="zh-CN" altLang="en-US" noProof="0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单击以编辑页标题</a:t>
            </a:r>
          </a:p>
        </p:txBody>
      </p:sp>
      <p:sp>
        <p:nvSpPr>
          <p:cNvPr id="9" name="副标题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比较左侧占位符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rtlCol="0"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12" name="比较左侧占位符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 rtlCol="0"/>
          <a:lstStyle>
            <a:lvl1pPr marL="0" indent="0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/>
              <a:t>编辑母版文本样式</a:t>
            </a:r>
          </a:p>
        </p:txBody>
      </p:sp>
      <p:sp>
        <p:nvSpPr>
          <p:cNvPr id="8" name="文本占位符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大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插入或拖放照片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CN" altLang="en-US" noProof="0"/>
              <a:t>输入题注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 dirty="0"/>
              <a:t>单击以编辑母版标题样式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谢谢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图片占位符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rtlCol="0" anchor="ctr"/>
          <a:lstStyle>
            <a:lvl1pPr marL="0" indent="0" algn="ctr">
              <a:buNone/>
              <a:defRPr sz="1200" i="1">
                <a:latin typeface="Microsoft YaHei UI" panose="020B0503020204020204" pitchFamily="34" charset="-122"/>
                <a:ea typeface="Microsoft YaHei UI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CN" altLang="en-US" noProof="0" dirty="0"/>
              <a:t>将照片插入或拖放到此处</a:t>
            </a:r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r" rtl="0"/>
            <a:r>
              <a:rPr lang="zh-CN" altLang="en-US" noProof="0"/>
              <a:t>谢谢</a:t>
            </a:r>
          </a:p>
        </p:txBody>
      </p:sp>
      <p:sp>
        <p:nvSpPr>
          <p:cNvPr id="9" name="文本占位符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全名</a:t>
            </a:r>
          </a:p>
        </p:txBody>
      </p:sp>
      <p:sp>
        <p:nvSpPr>
          <p:cNvPr id="10" name="文本占位符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电话号码</a:t>
            </a:r>
          </a:p>
        </p:txBody>
      </p:sp>
      <p:sp>
        <p:nvSpPr>
          <p:cNvPr id="11" name="文本占位符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电子邮件或社交媒体图柄</a:t>
            </a:r>
          </a:p>
        </p:txBody>
      </p:sp>
      <p:sp>
        <p:nvSpPr>
          <p:cNvPr id="12" name="文本占位符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rtlCol="0" anchor="ctr"/>
          <a:lstStyle>
            <a:lvl1pPr marL="0" indent="0" algn="r">
              <a:buNone/>
              <a:defRPr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公司网站</a:t>
            </a:r>
          </a:p>
        </p:txBody>
      </p:sp>
      <p:sp>
        <p:nvSpPr>
          <p:cNvPr id="15" name="长方形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4" name="长方形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3" name="长方形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单击以编辑页标题</a:t>
            </a:r>
          </a:p>
        </p:txBody>
      </p:sp>
      <p:sp>
        <p:nvSpPr>
          <p:cNvPr id="7" name="副标题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 rtlCol="0"/>
          <a:lstStyle>
            <a:lvl1pPr marL="0" indent="0">
              <a:buNone/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CN" altLang="en-US" noProof="0"/>
              <a:t>副标题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</a:p>
          <a:p>
            <a:pPr lvl="1" rtl="0"/>
            <a:r>
              <a:rPr lang="zh-CN" altLang="en-US" noProof="0"/>
              <a:t>第二级</a:t>
            </a:r>
          </a:p>
          <a:p>
            <a:pPr lvl="2" rtl="0"/>
            <a:r>
              <a:rPr lang="zh-CN" altLang="en-US" noProof="0"/>
              <a:t>第三级</a:t>
            </a:r>
          </a:p>
          <a:p>
            <a:pPr lvl="3" rtl="0"/>
            <a:r>
              <a:rPr lang="zh-CN" altLang="en-US" noProof="0"/>
              <a:t>第四级</a:t>
            </a:r>
          </a:p>
          <a:p>
            <a:pPr lvl="4" rtl="0"/>
            <a:r>
              <a:rPr lang="zh-CN" altLang="en-US" noProof="0"/>
              <a:t>第五级</a:t>
            </a:r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8" name="长方形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1" name="任意多边形：形状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zh-CN" altLang="en-US" noProof="0" dirty="0"/>
              <a:t>单击以编辑页标题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zh-CN" altLang="en-US" noProof="0" dirty="0"/>
              <a:t>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CN" altLang="en-US"/>
              <a:t>添加页脚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9B51A1E-902D-48AF-9020-955120F399B6}" type="slidenum">
              <a:rPr lang="en-US" altLang="zh-CN" smtClean="0"/>
              <a:pPr/>
              <a:t>‹#›</a:t>
            </a:fld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176271" y="6433082"/>
            <a:ext cx="1053900" cy="391183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 rtl="0">
              <a:lnSpc>
                <a:spcPts val="1100"/>
              </a:lnSpc>
            </a:pPr>
            <a:r>
              <a:rPr lang="en-US" altLang="zh-CN" sz="2500" b="1" i="0" spc="-100" noProof="0" dirty="0">
                <a:solidFill>
                  <a:schemeClr val="accent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TREY</a:t>
            </a:r>
            <a:br>
              <a:rPr lang="zh-CN" altLang="en-US" sz="1600" b="1" i="0" spc="-100" baseline="0" noProof="0" dirty="0">
                <a:solidFill>
                  <a:schemeClr val="accent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1100" b="0" i="0" spc="14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research</a:t>
            </a:r>
            <a:endParaRPr lang="zh-CN" altLang="en-US" sz="1100" b="0" i="0" spc="140" noProof="0" dirty="0">
              <a:solidFill>
                <a:schemeClr val="tx1">
                  <a:lumMod val="75000"/>
                  <a:lumOff val="2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9" name="长方形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9" name="长方形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18" name="直接连接符​​(S)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11DC577-0A95-47D0-95D9-5F8DA763D46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86148" y="195326"/>
            <a:ext cx="10019704" cy="1269618"/>
          </a:xfrm>
        </p:spPr>
        <p:txBody>
          <a:bodyPr rtlCol="0"/>
          <a:lstStyle/>
          <a:p>
            <a:pPr algn="ctr" rtl="0"/>
            <a:r>
              <a:rPr lang="en-US" altLang="zh-C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Block C&amp;D   Daily Agenda</a:t>
            </a: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55C61F-C8F1-4977-8E1F-F16C0D9EA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699" y="1711263"/>
            <a:ext cx="11013183" cy="4876088"/>
          </a:xfrm>
        </p:spPr>
        <p:txBody>
          <a:bodyPr rtlCol="0"/>
          <a:lstStyle/>
          <a:p>
            <a:pPr marL="0" indent="0">
              <a:buNone/>
            </a:pPr>
            <a:r>
              <a:rPr lang="en-US" altLang="zh-CN" b="1" dirty="0"/>
              <a:t>Step One: White Board Practice</a:t>
            </a:r>
            <a:endParaRPr lang="zh-CN" altLang="zh-CN" b="1" dirty="0"/>
          </a:p>
          <a:p>
            <a:pPr marL="0" indent="0" rtl="0">
              <a:buNone/>
            </a:pPr>
            <a:r>
              <a:rPr lang="en-US" altLang="zh-CN" b="1" dirty="0"/>
              <a:t> </a:t>
            </a:r>
          </a:p>
          <a:p>
            <a:pPr marL="0" indent="0">
              <a:buNone/>
            </a:pPr>
            <a:r>
              <a:rPr lang="en-US" altLang="zh-CN" b="1" dirty="0"/>
              <a:t>Step Two: Core Question</a:t>
            </a:r>
            <a:endParaRPr lang="en-US" altLang="zh-CN" b="1" i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Three: Zero Exponent Law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Four: Scientific Notation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Five:  Writing Numbers Using Powers of Ten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Step Six: Exit Ticket Process (Q &amp; A)</a:t>
            </a: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r>
              <a:rPr lang="en-US" altLang="zh-CN" b="1" dirty="0"/>
              <a:t>Optional: Practice time (2.1 + 2.2)</a:t>
            </a:r>
            <a:endParaRPr lang="en-US" altLang="zh-CN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  <a:p>
            <a:pPr marL="0" indent="0">
              <a:buNone/>
            </a:pPr>
            <a:endParaRPr lang="en-US" altLang="zh-CN" b="1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554D9F-1895-486E-BFBA-905BB2D29E0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1</a:t>
            </a:fld>
            <a:endParaRPr lang="zh-CN" altLang="en-US"/>
          </a:p>
        </p:txBody>
      </p:sp>
      <p:pic>
        <p:nvPicPr>
          <p:cNvPr id="1026" name="Picture 2" descr="没有照片描述。">
            <a:extLst>
              <a:ext uri="{FF2B5EF4-FFF2-40B4-BE49-F238E27FC236}">
                <a16:creationId xmlns:a16="http://schemas.microsoft.com/office/drawing/2014/main" id="{B7A53DDD-C7C8-C1F9-1AE6-BFA32FB44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0736" y="2257744"/>
            <a:ext cx="2139727" cy="234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09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13970-C197-BA58-32AA-9D78E0847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0D2E5CE6-3705-54A4-2D8F-793325735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EEFABBA7-2F14-0DF4-77F8-D2341D5162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70295" y="1111302"/>
            <a:ext cx="10083112" cy="4031563"/>
          </a:xfrm>
        </p:spPr>
        <p:txBody>
          <a:bodyPr rtlCol="0"/>
          <a:lstStyle/>
          <a:p>
            <a:pPr marL="0" indent="0">
              <a:buNone/>
              <a:tabLst>
                <a:tab pos="2286000" algn="l"/>
                <a:tab pos="4114800" algn="l"/>
                <a:tab pos="5257800" algn="l"/>
              </a:tabLst>
            </a:pP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Core Question: </a:t>
            </a:r>
          </a:p>
          <a:p>
            <a:pPr marL="0" indent="0">
              <a:buNone/>
              <a:tabLst>
                <a:tab pos="2286000" algn="l"/>
                <a:tab pos="4114800" algn="l"/>
                <a:tab pos="5257800" algn="l"/>
              </a:tabLst>
            </a:pPr>
            <a:endParaRPr lang="en-US" altLang="zh-CN" sz="4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  <a:tabLst>
                <a:tab pos="2286000" algn="l"/>
                <a:tab pos="4114800" algn="l"/>
                <a:tab pos="5257800" algn="l"/>
              </a:tabLst>
            </a:pP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3</a:t>
            </a:r>
            <a:r>
              <a:rPr lang="en-US" altLang="zh-CN" sz="4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  <a:tabLst>
                <a:tab pos="2286000" algn="l"/>
                <a:tab pos="4114800" algn="l"/>
                <a:tab pos="5257800" algn="l"/>
              </a:tabLst>
            </a:pPr>
            <a:r>
              <a:rPr lang="en-US" altLang="zh-CN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n-US" altLang="zh-CN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write 10 billion? Any eas</a:t>
            </a:r>
            <a:r>
              <a:rPr lang="en-US" altLang="zh-CN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 way</a:t>
            </a:r>
            <a:r>
              <a:rPr lang="zh-CN" altLang="en-US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zh-CN" altLang="zh-CN" sz="4000" dirty="0">
              <a:effectLst/>
              <a:latin typeface="Roboto Light" panose="020000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buNone/>
            </a:pPr>
            <a:endParaRPr lang="zh-CN" altLang="en-US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6421D983-F4E9-C185-5866-3C177952606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098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F7AD9-82AC-E04D-22A2-24AE22453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48D67BD4-6E6B-B70D-94A8-17F3EEF4C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90C650CE-DCB6-679A-78BF-0DED0E4F52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645" y="310024"/>
            <a:ext cx="11824355" cy="5789117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Zero Exponent Law</a:t>
            </a:r>
          </a:p>
          <a:p>
            <a:pPr marL="0" indent="0" algn="ctr" rtl="0">
              <a:buNone/>
            </a:pPr>
            <a:endParaRPr lang="en-US" altLang="zh-CN" sz="40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Definition: </a:t>
            </a:r>
          </a:p>
          <a:p>
            <a:pPr marL="0" indent="0" rtl="0">
              <a:buNone/>
            </a:pPr>
            <a:endParaRPr lang="en-US" altLang="zh-CN" sz="3200" dirty="0">
              <a:highlight>
                <a:srgbClr val="FFFF00"/>
              </a:highlight>
            </a:endParaRPr>
          </a:p>
          <a:p>
            <a:pPr marL="0" indent="0" rtl="0">
              <a:buNone/>
            </a:pPr>
            <a:r>
              <a:rPr lang="en-US" altLang="zh-CN" sz="3200" dirty="0"/>
              <a:t>A power with an integer base, other than 0, and an exponent 0 is equal to 1.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pt-BR" altLang="zh-CN" sz="3200" dirty="0">
                <a:highlight>
                  <a:srgbClr val="FFFF00"/>
                </a:highlight>
              </a:rPr>
              <a:t>Formula: </a:t>
            </a:r>
            <a:r>
              <a:rPr lang="pt-BR" altLang="zh-CN" sz="3200" dirty="0"/>
              <a:t>n</a:t>
            </a:r>
            <a:r>
              <a:rPr lang="pt-BR" altLang="zh-CN" sz="3200" baseline="30000" dirty="0"/>
              <a:t>0</a:t>
            </a:r>
            <a:r>
              <a:rPr lang="pt-BR" altLang="zh-CN" sz="3200" dirty="0"/>
              <a:t> = 1, n ≠ 0</a:t>
            </a:r>
            <a:endParaRPr lang="en-US" altLang="zh-CN" sz="3200" dirty="0"/>
          </a:p>
          <a:p>
            <a:pPr marL="0" indent="0" rtl="0">
              <a:buNone/>
            </a:pPr>
            <a:endParaRPr lang="en-US" altLang="zh-CN" sz="3200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35442C86-808A-9ECC-147B-D12898A62F1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36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F7401-12D2-9A70-44A2-6BC6A7FA0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9D6094EF-C4CA-9760-5098-E95F8830C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57F8F158-6D49-6A19-A12E-FB31495BAF6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645" y="310024"/>
            <a:ext cx="11824355" cy="5789117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Scientific Notation</a:t>
            </a:r>
          </a:p>
          <a:p>
            <a:pPr marL="0" indent="0" algn="ctr" rtl="0">
              <a:buNone/>
            </a:pPr>
            <a:endParaRPr lang="en-US" altLang="zh-CN" sz="4000" dirty="0"/>
          </a:p>
          <a:p>
            <a:pPr marL="0" indent="0" rtl="0">
              <a:buNone/>
            </a:pPr>
            <a:r>
              <a:rPr lang="en-US" altLang="zh-CN" sz="3200" dirty="0"/>
              <a:t>100 = 1* 10</a:t>
            </a:r>
            <a:r>
              <a:rPr lang="en-US" altLang="zh-CN" sz="3200" baseline="30000" dirty="0"/>
              <a:t>2</a:t>
            </a: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/>
              <a:t>1000 = 1 * 10</a:t>
            </a:r>
            <a:r>
              <a:rPr lang="en-US" altLang="zh-CN" sz="3200" baseline="30000" dirty="0"/>
              <a:t>3</a:t>
            </a: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/>
              <a:t>10000 =</a:t>
            </a:r>
            <a:r>
              <a:rPr lang="zh-CN" altLang="en-US" sz="3200" dirty="0"/>
              <a:t>？</a:t>
            </a:r>
            <a:endParaRPr lang="en-US" altLang="zh-CN" sz="3200" dirty="0"/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/>
              <a:t>1 Billions?</a:t>
            </a:r>
          </a:p>
          <a:p>
            <a:pPr marL="0" indent="0" rtl="0">
              <a:buNone/>
            </a:pPr>
            <a:endParaRPr lang="en-US" altLang="zh-CN" sz="3200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FC998EED-531B-CDF2-BA3F-5CA0E42F91D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406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C4367-614E-3B73-87DD-50B945EDC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48DEEF7E-04F3-0E96-34FC-0436009C0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8BB598A4-3F87-0A4F-C04F-A47A242708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645" y="310024"/>
            <a:ext cx="11824355" cy="5789117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Scientific Notation</a:t>
            </a:r>
          </a:p>
          <a:p>
            <a:pPr marL="0" indent="0" algn="ctr" rtl="0">
              <a:buNone/>
            </a:pPr>
            <a:endParaRPr lang="en-US" altLang="zh-CN" sz="40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Secret: </a:t>
            </a:r>
          </a:p>
          <a:p>
            <a:pPr marL="0" indent="0" rtl="0">
              <a:buNone/>
            </a:pPr>
            <a:r>
              <a:rPr lang="en-US" altLang="zh-CN" sz="3200" dirty="0"/>
              <a:t>moving the decimal point. How many times you move, how many numbers you put for the exponent. The number of times the decimal point moves determines the exponent.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Examples: 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4931F57A-A4CD-273B-4E97-AB46544309E3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13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511B9-33B8-1EA6-CF32-BD0A44B4E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278FA9DB-5F4C-F536-493A-EF509AFC8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627D9529-4780-0FD6-00CA-BAFF57CF53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645" y="310024"/>
            <a:ext cx="11824355" cy="5789117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dirty="0"/>
              <a:t> </a:t>
            </a:r>
            <a:r>
              <a:rPr lang="en-US" altLang="zh-CN" sz="4000" dirty="0"/>
              <a:t>Writing Numbers Using Powers of Ten</a:t>
            </a:r>
          </a:p>
          <a:p>
            <a:pPr marL="0" indent="0" algn="ctr" rtl="0">
              <a:buNone/>
            </a:pPr>
            <a:endParaRPr lang="en-US" altLang="zh-CN" sz="4000" dirty="0"/>
          </a:p>
          <a:p>
            <a:pPr marL="0" indent="0" rtl="0">
              <a:buNone/>
            </a:pPr>
            <a:r>
              <a:rPr lang="en-US" altLang="zh-CN" sz="3200" dirty="0"/>
              <a:t>Number: 3452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FF00"/>
                </a:highlight>
              </a:rPr>
              <a:t>Breaking down: 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/>
              <a:t>3452 = 3000 + 400 + 50 + 2</a:t>
            </a:r>
          </a:p>
          <a:p>
            <a:pPr marL="0" indent="0" rtl="0">
              <a:buNone/>
            </a:pPr>
            <a:r>
              <a:rPr lang="en-US" altLang="zh-CN" sz="3200" dirty="0"/>
              <a:t>         = 3 * 1000 + 4 * 100 + 5 * 10 + 2</a:t>
            </a:r>
          </a:p>
          <a:p>
            <a:pPr marL="0" indent="0" rtl="0">
              <a:buNone/>
            </a:pPr>
            <a:r>
              <a:rPr lang="en-US" altLang="zh-CN" sz="3200" dirty="0"/>
              <a:t>         = 3 * 10</a:t>
            </a:r>
            <a:r>
              <a:rPr lang="en-US" altLang="zh-CN" sz="3200" baseline="30000" dirty="0"/>
              <a:t>3</a:t>
            </a:r>
            <a:r>
              <a:rPr lang="en-US" altLang="zh-CN" sz="3200" dirty="0"/>
              <a:t> + 4 * 10</a:t>
            </a:r>
            <a:r>
              <a:rPr lang="en-US" altLang="zh-CN" sz="3200" baseline="30000" dirty="0"/>
              <a:t>2</a:t>
            </a:r>
            <a:r>
              <a:rPr lang="en-US" altLang="zh-CN" sz="3200" dirty="0"/>
              <a:t> + 5 * 10</a:t>
            </a:r>
            <a:r>
              <a:rPr lang="en-US" altLang="zh-CN" sz="3200" baseline="30000" dirty="0"/>
              <a:t>1</a:t>
            </a:r>
            <a:r>
              <a:rPr lang="en-US" altLang="zh-CN" sz="3200" dirty="0"/>
              <a:t> + 2 * 10</a:t>
            </a:r>
            <a:r>
              <a:rPr lang="en-US" altLang="zh-CN" sz="3200" baseline="30000" dirty="0"/>
              <a:t>0</a:t>
            </a:r>
            <a:endParaRPr lang="en-US" altLang="zh-CN" sz="3200" dirty="0"/>
          </a:p>
          <a:p>
            <a:pPr marL="0" indent="0" rtl="0">
              <a:buNone/>
            </a:pPr>
            <a:endParaRPr lang="en-US" altLang="zh-CN" sz="3200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B9D67884-0E64-2A68-799B-5344A3E6D049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714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2E063C-2AE7-4BAC-D459-6905C6CAC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08A83A80-0974-C5CB-2AAA-65DA772D0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63811469-4928-55E9-4448-A0E261239B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algn="ctr" rtl="0">
              <a:buNone/>
            </a:pPr>
            <a:r>
              <a:rPr lang="en-US" altLang="zh-CN" sz="3200" dirty="0"/>
              <a:t>Booklet Showcase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A3632EF4-A777-1DB6-C6D1-A99C8970338B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094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B8B9F-BB53-2886-9BEB-F3C33A9D0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​​(S) 10" descr="幻灯片分隔线">
            <a:extLst>
              <a:ext uri="{FF2B5EF4-FFF2-40B4-BE49-F238E27FC236}">
                <a16:creationId xmlns:a16="http://schemas.microsoft.com/office/drawing/2014/main" id="{9A7FCEE5-8CCB-1647-5664-10CDCF792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2363035"/>
            <a:ext cx="0" cy="241133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F76739DC-2CCC-7490-0A80-3B75105F69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74046" y="762511"/>
            <a:ext cx="9843907" cy="4959560"/>
          </a:xfrm>
        </p:spPr>
        <p:txBody>
          <a:bodyPr rtlCol="0"/>
          <a:lstStyle/>
          <a:p>
            <a:pPr marL="0" indent="0" rtl="0">
              <a:buNone/>
            </a:pPr>
            <a:r>
              <a:rPr lang="en-US" altLang="zh-CN" sz="3200" dirty="0"/>
              <a:t>Math Makes Sense 9 – Zero Exponents and Powers of Ten (Pg 61 #4-14).</a:t>
            </a:r>
          </a:p>
          <a:p>
            <a:pPr marL="0" indent="0" rtl="0">
              <a:buNone/>
            </a:pPr>
            <a:endParaRPr lang="en-US" altLang="zh-CN" sz="3200" dirty="0"/>
          </a:p>
          <a:p>
            <a:pPr marL="0" indent="0" rtl="0">
              <a:buNone/>
            </a:pPr>
            <a:r>
              <a:rPr lang="en-US" altLang="zh-CN" sz="3200" dirty="0">
                <a:highlight>
                  <a:srgbClr val="FF00FF"/>
                </a:highlight>
              </a:rPr>
              <a:t>Due on Feb 27th, Thursday</a:t>
            </a:r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0E58C681-DF8E-D475-EC5A-B30E1E8B755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760000" y="6371351"/>
            <a:ext cx="432000" cy="432000"/>
          </a:xfrm>
        </p:spPr>
        <p:txBody>
          <a:bodyPr rtlCol="0"/>
          <a:lstStyle/>
          <a:p>
            <a:pPr rtl="0"/>
            <a:fld id="{19B51A1E-902D-48AF-9020-955120F399B6}" type="slidenum">
              <a:rPr lang="en-US" altLang="zh-CN" smtClean="0"/>
              <a:pPr rtl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033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454_TF16411250.potx" id="{A1EFB34F-40A1-46E5-9B3D-E247A7231401}" vid="{FE778338-2D5C-4790-A3C2-2632159FF454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64A4C9D-F801-4923-BC6D-E0006F5123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2218FC-8412-44B9-9E82-D51F1F531141}">
  <ds:schemaRefs>
    <ds:schemaRef ds:uri="http://schemas.microsoft.com/office/2006/documentManagement/types"/>
    <ds:schemaRef ds:uri="6dc4bcd6-49db-4c07-9060-8acfc67cef9f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fb0879af-3eba-417a-a55a-ffe6dcd6ca77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263</Words>
  <Application>Microsoft Office PowerPoint</Application>
  <PresentationFormat>Widescreen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Microsoft YaHei UI</vt:lpstr>
      <vt:lpstr>Arial</vt:lpstr>
      <vt:lpstr>Roboto Light</vt:lpstr>
      <vt:lpstr>Times New Roman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2018-11-10T07:51:19Z</dcterms:created>
  <dcterms:modified xsi:type="dcterms:W3CDTF">2025-02-25T16:20:16Z</dcterms:modified>
</cp:coreProperties>
</file>